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09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E943-A862-877E-1D3E-69E0287C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E1D11-5857-AAD4-6E15-2CFCEC90E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62E06-B801-5FFC-F873-7F9311BF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C393-0DAA-33C1-6ADF-E99FEC9B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ECD3-5FAE-68C8-244C-7A6AB8CA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1466-C7B0-1511-844A-CF6D41EA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84F4-07F8-6F45-29AA-05F31BB28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9E355-4CC3-83A4-4090-7C5A0FEB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F0DFE-9B40-CAE7-BA4F-1FA124F0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173D4-2B28-83F6-1D42-89DB9624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D277D-1C93-436B-AF0D-EFC2587EB6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9BE33-6475-952F-6E3C-C461A7914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DC1D-7823-D2FF-2C75-C0847F89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E6A65-7D13-F908-156A-05109BCE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6DEB4-4D9B-0E12-8F31-0323CD27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3256-4607-3FC4-C61C-0182D69B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C5EA1-1A13-98D4-3E45-201E5EB2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F254B-53AE-63DB-5371-40B9B2A0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A320-F018-2E91-B636-761830B6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8EE3-5B9D-7E5E-4BEB-3CC2B54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1A13-4CF6-B607-D2C4-A7C0A6B7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B14F2-45EA-A48A-F44A-05CFB8B8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B531-890B-DDBD-1797-D23C377F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DD4F-EAA1-B482-7084-C720AD43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95B4E-4276-CB39-5BF7-B0A19A1B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50E4-504E-E5E6-53A6-D9720707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9580F-5ED8-263C-B719-66BEB29F0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19AF1-F821-74C8-E624-A99F6E05D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85C63-41BC-5F23-1FCA-85559C70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84145-BAA6-8A69-DC3D-5F4C755B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74F5D-52F3-3CA2-96AA-9925242D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FD9D-8F69-4FDF-BDB7-8C66C7F1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553E-603D-A909-8E20-875E865AB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45F71-752A-5F8D-C1F1-59AE8C7F3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FBE4C-7846-2240-AD73-DD7DD62F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6A361-4511-042D-8868-EDCD03D6F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81C67-AD11-3FD9-7A68-AEAE4927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D1ABE-CAA0-150F-3E1A-2BB412D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84CCB-2A37-F049-291F-0464F082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8435-E92A-5A03-3B9C-AA37891E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464A6-D3BD-838E-8701-64B2B1BE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5033B-CDAF-CCD3-AC7B-DEFE2A91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70ECB-4851-4B34-E426-A50099AC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8ABE3-AA78-3C62-F4E0-EA34D24E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A3E8B-B8AB-F904-2031-BE4531F1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5D70C-78DB-2422-2F67-D98FBF4E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909E-F8AA-558C-9409-F8F083E0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E4C0C-19AF-891D-3893-A3F57D633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D6639-BCDF-F008-256E-6EF934F7C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FF20F-C036-29F3-1AD1-E2049DD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18173-139C-6300-480E-89FA4B12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7581-39E9-9EF4-EF8E-E8E7E137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3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DFFF-445E-71A3-5A9A-B17B78CD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85172-B3CB-09BB-E0DE-C317AAE90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7000C-F40A-D1F1-D367-E1726BDC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D39F-2BFC-74DA-25F5-89ECC3F3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8FCA7-7B48-50B1-ADC9-465106BB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42265-BE24-2EBA-E40C-CB5DC14F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C0F3C-B5BC-0AEA-F168-93DE6266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3AC85-7344-71E2-3451-3FC37ECB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22DCE-333D-9AF3-9B95-6C0787B7F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38893-7E1A-F44D-A2F3-584C3C87F103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A1AF-2413-6650-3222-6D26FE008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B9D1-613F-FF53-4FBC-77728BEE5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82EDA7-E4BB-D941-85EC-566B20DB2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re in the mountains&#10;&#10;Description automatically generated">
            <a:extLst>
              <a:ext uri="{FF2B5EF4-FFF2-40B4-BE49-F238E27FC236}">
                <a16:creationId xmlns:a16="http://schemas.microsoft.com/office/drawing/2014/main" id="{A5EB9A18-49AC-D9F1-0B0F-8E7850F2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with flames and smoke&#10;&#10;Description automatically generated">
            <a:extLst>
              <a:ext uri="{FF2B5EF4-FFF2-40B4-BE49-F238E27FC236}">
                <a16:creationId xmlns:a16="http://schemas.microsoft.com/office/drawing/2014/main" id="{F2514612-CD5F-79B9-F348-90AE5DF3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Evans, Kaylee</dc:creator>
  <cp:lastModifiedBy>Evans, Kaylee</cp:lastModifiedBy>
  <cp:revision>2</cp:revision>
  <dcterms:created xsi:type="dcterms:W3CDTF">2025-01-10T19:42:58Z</dcterms:created>
  <dcterms:modified xsi:type="dcterms:W3CDTF">2025-01-14T16:26:00Z</dcterms:modified>
</cp:coreProperties>
</file>